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4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615" autoAdjust="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AC0A7-21DB-46E2-A3C3-B6EE9E0E7079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AF0FC-5A2E-4295-929A-1536E3BEA1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747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Бориис</a:t>
            </a:r>
            <a:r>
              <a:rPr lang="ru-RU" dirty="0" smtClean="0"/>
              <a:t> Акунин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F0FC-5A2E-4295-929A-1536E3BEA1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68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F0FC-5A2E-4295-929A-1536E3BEA11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404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Arial Black" panose="020B0A04020102020204" pitchFamily="34" charset="0"/>
              </a:rPr>
              <a:t>Борис Акунин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Arial Black" panose="020B0A04020102020204" pitchFamily="34" charset="0"/>
              </a:rPr>
              <a:t>Виртуальная выставка</a:t>
            </a:r>
          </a:p>
          <a:p>
            <a:r>
              <a:rPr lang="ru-RU" dirty="0" smtClean="0">
                <a:latin typeface="Arial Black" panose="020B0A04020102020204" pitchFamily="34" charset="0"/>
              </a:rPr>
              <a:t>Книги в электронном формате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626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7517">
        <p:dissolve/>
      </p:transition>
    </mc:Choice>
    <mc:Fallback xmlns="">
      <p:transition spd="slow" advTm="7517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183880" cy="10515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3816424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3968" y="1196753"/>
            <a:ext cx="43204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Действие первого тома происходит в 1905 году. На фоне русско-японской войны и предреволюционной смуты в </a:t>
            </a:r>
            <a:r>
              <a:rPr lang="ru-RU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Росиии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 весьма успешно работает сеть японских агентов. На пути у них встает опытный, умудренный годами Эраст Петрович </a:t>
            </a:r>
            <a:r>
              <a:rPr lang="ru-RU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Фандорин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346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1285">
        <p:dissolve/>
      </p:transition>
    </mc:Choice>
    <mc:Fallback xmlns="">
      <p:transition spd="slow" advTm="11285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3888432" cy="532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67944" y="548680"/>
            <a:ext cx="48245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Последний раз мы встречались с Эрастом Петровичем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Фандориным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, когда он применял свой дедуктивный метод в борьбе с японской преступностью. Об этом был роман «Алмазная колесница» и рассказ «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Сигумо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», который перекочевал в «Нефритовые четки» из «Кладбищенских историй». Все остальные тексты здесь новые. Их география значительно расширилась: действие рассказов и повестей переносится из Москвы в Сибирь, из Англии в Америку. И даже – в Рио-де-Жанейро. Конечно, на особом положении Москва – с ее колоритной бандитской жизнью, двуличными аристократами и прочими плутократами: в общем та самая «Россия», которую, как оказывается, не так уж и жалко потерять. </a:t>
            </a:r>
            <a:endParaRPr lang="ru-RU" sz="16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498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4058">
        <p:dissolve/>
      </p:transition>
    </mc:Choice>
    <mc:Fallback xmlns="">
      <p:transition spd="slow" advTm="14058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3751228" cy="568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55976" y="692696"/>
            <a:ext cx="4464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Действие этого романа происходит в 1896 году, накануне коронации императора Николая II. Похищен Михаил, четырёхлетний сын великого князя Георгия Александровича. Похититель, называющий себя «доктор Линд», требует бриллиант «граф Орлов», которым украшен императорский скипетр, в обмен на принца. Если сделка не состоится, ребёнок будет возвращён родителям по частям. Но без скипетра не может состояться коронация. Эраст Петрович </a:t>
            </a:r>
            <a:r>
              <a:rPr lang="ru-RU" sz="20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Фандорин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 берётся спасти честь монархии.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63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5593">
        <p:dissolve/>
      </p:transition>
    </mc:Choice>
    <mc:Fallback xmlns="">
      <p:transition spd="slow" advTm="15593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45224"/>
            <a:ext cx="8183880" cy="80584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Составитель и компьютерная верстка: </a:t>
            </a:r>
            <a:r>
              <a:rPr lang="ru-RU" sz="2000" dirty="0" err="1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Т.М.Жирова</a:t>
            </a:r>
            <a:r>
              <a:rPr lang="ru-RU" sz="2000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, </a:t>
            </a:r>
            <a:br>
              <a:rPr lang="ru-RU" sz="2000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2000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2017 г.</a:t>
            </a:r>
            <a:endParaRPr lang="ru-RU" sz="2000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Книги Бориса Акунина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в электронном формате  Вы можете прочитать в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Межпоселенческой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центральной библиотеке по адресу:</a:t>
            </a:r>
          </a:p>
          <a:p>
            <a:pPr marL="0" indent="0" algn="ctr">
              <a:buNone/>
            </a:pP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с.Большая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 Глушица,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ул.Советская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, д.63.</a:t>
            </a:r>
          </a:p>
          <a:p>
            <a:pPr marL="0" indent="0" algn="ctr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Часы работы:</a:t>
            </a:r>
          </a:p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Ежедневно с 9-00 до 17-00</a:t>
            </a:r>
          </a:p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Перерыв: с 13-00 до 14-00</a:t>
            </a:r>
          </a:p>
          <a:p>
            <a:pPr marL="0" indent="0"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ВЫХОДНОЙ: СУББОТА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254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8086">
        <p:dissolve/>
      </p:transition>
    </mc:Choice>
    <mc:Fallback xmlns="">
      <p:transition spd="slow" advTm="8086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5936" y="980728"/>
            <a:ext cx="4661338" cy="543399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i="1" dirty="0">
                <a:latin typeface="Batang" panose="02030600000101010101" pitchFamily="18" charset="-127"/>
                <a:ea typeface="Batang" panose="02030600000101010101" pitchFamily="18" charset="-127"/>
              </a:rPr>
              <a:t>Роман Бориса Акунина «Смерть Ахиллеса» – это добротный детектив, приятный для не обременяющего мозг чтения и не раздражающий, в отличие от большинства его современных собратьев, глупостью или пошлостью.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ru-RU" b="1" i="1" dirty="0">
                <a:latin typeface="Batang" panose="02030600000101010101" pitchFamily="18" charset="-127"/>
                <a:ea typeface="Batang" panose="02030600000101010101" pitchFamily="18" charset="-127"/>
              </a:rPr>
              <a:t>В этой книге описывается расследование обстоятельств смерти всенародного любимца, генерала Соболева, сыщиком Эрастом </a:t>
            </a:r>
            <a:r>
              <a:rPr lang="ru-RU" b="1" i="1" dirty="0" err="1">
                <a:latin typeface="Batang" panose="02030600000101010101" pitchFamily="18" charset="-127"/>
                <a:ea typeface="Batang" panose="02030600000101010101" pitchFamily="18" charset="-127"/>
              </a:rPr>
              <a:t>Фандориным</a:t>
            </a:r>
            <a:r>
              <a:rPr lang="ru-RU" b="1" i="1" dirty="0">
                <a:latin typeface="Batang" panose="02030600000101010101" pitchFamily="18" charset="-127"/>
                <a:ea typeface="Batang" panose="02030600000101010101" pitchFamily="18" charset="-127"/>
              </a:rPr>
              <a:t>, а также приводится развернутая история превращения мальчика </a:t>
            </a:r>
            <a:r>
              <a:rPr lang="ru-RU" b="1" i="1" dirty="0" err="1">
                <a:latin typeface="Batang" panose="02030600000101010101" pitchFamily="18" charset="-127"/>
                <a:ea typeface="Batang" panose="02030600000101010101" pitchFamily="18" charset="-127"/>
              </a:rPr>
              <a:t>Ахимаса</a:t>
            </a:r>
            <a:r>
              <a:rPr lang="ru-RU" b="1" i="1" dirty="0">
                <a:latin typeface="Batang" panose="02030600000101010101" pitchFamily="18" charset="-127"/>
                <a:ea typeface="Batang" panose="02030600000101010101" pitchFamily="18" charset="-127"/>
              </a:rPr>
              <a:t> в закоренелого негодяя…</a:t>
            </a:r>
          </a:p>
          <a:p>
            <a:pPr marL="0" indent="0">
              <a:buNone/>
            </a:pPr>
            <a:r>
              <a:rPr lang="ru-RU" b="1" dirty="0">
                <a:latin typeface="Times New Roman"/>
                <a:ea typeface="Times New Roman"/>
              </a:rPr>
              <a:t> </a:t>
            </a:r>
          </a:p>
          <a:p>
            <a:endParaRPr lang="ru-RU" dirty="0"/>
          </a:p>
        </p:txBody>
      </p:sp>
      <p:pic>
        <p:nvPicPr>
          <p:cNvPr id="2052" name="Picture 4" descr="http://readanywhere.ru/CoverPage/Get/5128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3744416" cy="529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3966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5887">
        <p:dissolve/>
      </p:transition>
    </mc:Choice>
    <mc:Fallback xmlns="">
      <p:transition spd="slow" advTm="15887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3842849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427984" y="836712"/>
            <a:ext cx="40324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«</a:t>
            </a:r>
            <a:r>
              <a:rPr lang="ru-RU" sz="2000" b="1" dirty="0" err="1" smtClean="0">
                <a:latin typeface="Batang" panose="02030600000101010101" pitchFamily="18" charset="-127"/>
                <a:ea typeface="Batang" panose="02030600000101010101" pitchFamily="18" charset="-127"/>
              </a:rPr>
              <a:t>Азазель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» – первый роман из серии о необыкновенном сыщике Эрасте </a:t>
            </a:r>
            <a:r>
              <a:rPr lang="ru-RU" sz="2000" b="1" dirty="0" err="1" smtClean="0">
                <a:latin typeface="Batang" panose="02030600000101010101" pitchFamily="18" charset="-127"/>
                <a:ea typeface="Batang" panose="02030600000101010101" pitchFamily="18" charset="-127"/>
              </a:rPr>
              <a:t>Фандорине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 Ему всего двадцать лет, но он удачлив, бесстрашен, благороден и привлекателен. Юный Эраст Петрович служит в полицейском управлении, по долгу службы и по велению сердца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расследует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крайне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запутанное дело.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732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0101">
        <p:dissolve/>
      </p:transition>
    </mc:Choice>
    <mc:Fallback xmlns="">
      <p:transition spd="slow" advTm="10101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3888432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3968" y="1124744"/>
            <a:ext cx="4392488" cy="4551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1877 год, Российская империя участвует в жесточайшей русско-турецкой войне. Юная девушка Варвара Суворова, петербургская красавица передовых взглядов и почти нигилистка, отправляется в зону боевых действий к жениху. Началось путешествие как веселое приключение, а затем Варвара вдруг остается одна в сомнительной придорожной корчме, и случайные попутчики даже играют на нее в карты…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5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9412">
        <p:dissolve/>
      </p:transition>
    </mc:Choice>
    <mc:Fallback xmlns="">
      <p:transition spd="slow" advTm="9412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51344"/>
            <a:ext cx="3816424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355976" y="751344"/>
            <a:ext cx="46085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15 марта 1878 года на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рю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 де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Гренель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 в Париже совершено страшное убийство. Убит лорд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Литтлби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 и девять его слуг. Преступник не взял из дома ничего, кроме статуэтки бога Шивы и цветного платка. Расследование приводит комиссара полиции Гоша на роскошный корабль «Левиафан», плывущий в Калькутту. Убийца на корабле, но кто это? Среди подозреваемых, каждый из которых прячет свою тайну, английский аристократ, офицер Японской армии, беременная жена швейцарского банковского служащего и молодой русский дипломат с седыми висками…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939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9965">
        <p:dissolve/>
      </p:transition>
    </mc:Choice>
    <mc:Fallback xmlns="">
      <p:transition spd="slow" advTm="9965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952941"/>
            <a:ext cx="8183880" cy="10515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5"/>
            <a:ext cx="3600400" cy="53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23928" y="1536621"/>
            <a:ext cx="48245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В Москве орудует шайка мошенников «Пиковый Валет». Они нахальны, изобретательны и уверены в своей безнаказанности. Они проворачивают чрезвычайно дерзкие аферы и бесследно исчезают с места преступления. Но за дело берется разоблачитель заговоров, мастер по тайным расследованиям, кавалер Орденов Хризантем, специалист по ведению деликатных и тайных дел Эраст Петрович </a:t>
            </a:r>
            <a:r>
              <a:rPr lang="ru-RU" sz="20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Фандорин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703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0073">
        <p:dissolve/>
      </p:transition>
    </mc:Choice>
    <mc:Fallback xmlns="">
      <p:transition spd="slow" advTm="10073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8680"/>
            <a:ext cx="3672408" cy="569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07904" y="751344"/>
            <a:ext cx="51125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В Москве происходят неслыханные события – полиция обнаруживает одну за другой женщин с перерезанным горлом. У всех жертв отсутствуют признаки полового насилия, зато извлечены внутренние органы и аккуратно разложены на месте преступления, образуя некую «декорацию», как ее называет сам преступник. На лице или шее каждой убитой красуется кровавый отпечаток поцелуя – почерк лондонского Джека-Потрошителя. Неужели серийный убийца перебрался в Москву? Найти ответ на этот вопрос предстоит, конечно же, чиновнику по особым поручениям Эрасту Петровичу </a:t>
            </a:r>
            <a:r>
              <a:rPr lang="ru-RU" sz="20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Фандорину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529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1101">
        <p:dissolve/>
      </p:transition>
    </mc:Choice>
    <mc:Fallback xmlns="">
      <p:transition spd="slow" advTm="11101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3528392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39952" y="1305342"/>
            <a:ext cx="46085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В Москве открывается клуб «Любовников Смерти» – сообщество, члены которого один за другим добровольно сводят счеты с жизнью. Участники клуба уверены, что земная жизнь – посланное им наказание. Но хотя мучение это временное, его нельзя прерывать самовольно, не увидев знак, поданный Смертью. Каждый из них с нетерпением ожидает этого знамения, а, встретив его, немедленно кончает с собой, оставив предсмертную стихотворную записку.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326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4409">
        <p:dissolve/>
      </p:transition>
    </mc:Choice>
    <mc:Fallback xmlns="">
      <p:transition spd="slow" advTm="14409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3672408" cy="556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89120" y="2551837"/>
            <a:ext cx="37112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Памяти XIX столетия, когда литература была великой, вера в прогресс безграничной, а преступления совершались и раскрывались с изяществом и вкусом.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93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10267">
        <p:dissolve/>
      </p:transition>
    </mc:Choice>
    <mc:Fallback xmlns="">
      <p:transition spd="slow" advTm="10267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3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3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2.4|2.7|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7|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</TotalTime>
  <Words>646</Words>
  <Application>Microsoft Office PowerPoint</Application>
  <PresentationFormat>Экран (4:3)</PresentationFormat>
  <Paragraphs>28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Борис Акунин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Составитель и компьютерная верстка: Т.М.Жирова,  2017 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Борис Акунин</dc:title>
  <dc:creator>Жирова Татьяна Михайловна</dc:creator>
  <cp:lastModifiedBy>Жирова Татьяна Михайловна</cp:lastModifiedBy>
  <cp:revision>12</cp:revision>
  <dcterms:created xsi:type="dcterms:W3CDTF">2017-03-21T10:23:33Z</dcterms:created>
  <dcterms:modified xsi:type="dcterms:W3CDTF">2017-04-07T07:53:13Z</dcterms:modified>
</cp:coreProperties>
</file>